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56" r:id="rId2"/>
    <p:sldId id="364" r:id="rId3"/>
    <p:sldId id="375" r:id="rId4"/>
    <p:sldId id="373" r:id="rId5"/>
  </p:sldIdLst>
  <p:sldSz cx="9144000" cy="6858000" type="screen4x3"/>
  <p:notesSz cx="6805613" cy="9944100"/>
  <p:defaultTextStyle>
    <a:defPPr>
      <a:defRPr lang="fi-FI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ard van Loon" initials="GvL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  <a:srgbClr val="EAEAEA"/>
    <a:srgbClr val="DDDDDD"/>
    <a:srgbClr val="FFD685"/>
    <a:srgbClr val="00CC00"/>
    <a:srgbClr val="FFAA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1" autoAdjust="0"/>
    <p:restoredTop sz="97496" autoAdjust="0"/>
  </p:normalViewPr>
  <p:slideViewPr>
    <p:cSldViewPr snapToGrid="0">
      <p:cViewPr>
        <p:scale>
          <a:sx n="100" d="100"/>
          <a:sy n="100" d="100"/>
        </p:scale>
        <p:origin x="-1032" y="-750"/>
      </p:cViewPr>
      <p:guideLst>
        <p:guide orient="horz" pos="3657"/>
        <p:guide pos="7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94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E19F339-D219-40AA-A47A-FED624B4C65E}" type="datetimeFigureOut">
              <a:rPr lang="sv-SE"/>
              <a:pPr>
                <a:defRPr/>
              </a:pPr>
              <a:t>2013-01-08</a:t>
            </a:fld>
            <a:endParaRPr lang="sv-SE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297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5297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62710FF-3B07-493A-875D-5B3ADAA63E7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05269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4248"/>
            <a:ext cx="5445126" cy="4474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297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5297"/>
            <a:ext cx="2949841" cy="49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1155623-0B6C-4636-B054-6953B0CD965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40225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95288" y="6237288"/>
            <a:ext cx="83534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95288" y="1328738"/>
            <a:ext cx="8353425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" name="Picture 6" descr="AAL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0350"/>
            <a:ext cx="2484437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Titelmasterformat durch Klicken bearbeiten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24549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3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91338" y="188913"/>
            <a:ext cx="2144712" cy="593725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281738" cy="59372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0125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44763" y="188913"/>
            <a:ext cx="6491287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507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80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93254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452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76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225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896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00216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8143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4763" y="188913"/>
            <a:ext cx="6491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Textmasterformate durch Klicken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395288" y="6237288"/>
            <a:ext cx="83534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395288" y="1328738"/>
            <a:ext cx="8353425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30" name="Picture 6" descr="AALsmall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88913"/>
            <a:ext cx="2484438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324350" y="6369050"/>
            <a:ext cx="1184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fld id="{C421E685-CDB4-49AA-BF4B-C3E59281EE27}" type="slidenum">
              <a:rPr lang="de-DE" sz="1200">
                <a:solidFill>
                  <a:srgbClr val="0000CC"/>
                </a:solidFill>
              </a:rPr>
              <a:pPr algn="l">
                <a:spcBef>
                  <a:spcPct val="50000"/>
                </a:spcBef>
              </a:pPr>
              <a:t>‹#›</a:t>
            </a:fld>
            <a:endParaRPr lang="de-DE" sz="1200">
              <a:solidFill>
                <a:srgbClr val="0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33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C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33C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765175"/>
            <a:ext cx="9144000" cy="3671888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b="1" dirty="0" smtClean="0"/>
              <a:t>Title and contacts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2400" dirty="0" smtClean="0"/>
              <a:t> 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4653136"/>
            <a:ext cx="6400800" cy="142857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8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GB" sz="1800" dirty="0" smtClean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3" y="6392361"/>
            <a:ext cx="41044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100" dirty="0"/>
              <a:t>AAL JP Call </a:t>
            </a:r>
            <a:r>
              <a:rPr lang="de-DE" sz="1100" dirty="0" smtClean="0"/>
              <a:t>6 </a:t>
            </a:r>
            <a:r>
              <a:rPr lang="de-DE" sz="1100" dirty="0"/>
              <a:t>Central </a:t>
            </a:r>
            <a:r>
              <a:rPr lang="de-DE" sz="1100" dirty="0" smtClean="0"/>
              <a:t>InfoDay – Brussels, </a:t>
            </a:r>
            <a:r>
              <a:rPr lang="de-DE" sz="1100" dirty="0" smtClean="0"/>
              <a:t>6 February</a:t>
            </a:r>
            <a:r>
              <a:rPr lang="de-DE" sz="1100" dirty="0" smtClean="0"/>
              <a:t>  2013</a:t>
            </a:r>
            <a:endParaRPr lang="de-DE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323850" y="1485900"/>
            <a:ext cx="82296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endParaRPr lang="en-GB" b="1" dirty="0">
              <a:solidFill>
                <a:srgbClr val="0033CC"/>
              </a:solidFill>
              <a:latin typeface="Tahoma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328863" y="414338"/>
            <a:ext cx="6491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de-DE" sz="3200" dirty="0" smtClean="0"/>
              <a:t>Who We Are</a:t>
            </a:r>
            <a:endParaRPr lang="de-DE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79513" y="6392361"/>
            <a:ext cx="41044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100" dirty="0"/>
              <a:t>AAL JP Call </a:t>
            </a:r>
            <a:r>
              <a:rPr lang="de-DE" sz="1100" dirty="0" smtClean="0"/>
              <a:t>6 </a:t>
            </a:r>
            <a:r>
              <a:rPr lang="de-DE" sz="1100" dirty="0"/>
              <a:t>Central </a:t>
            </a:r>
            <a:r>
              <a:rPr lang="de-DE" sz="1100" dirty="0" smtClean="0"/>
              <a:t>InfoDay – Brussels, </a:t>
            </a:r>
            <a:r>
              <a:rPr lang="de-DE" sz="1100" dirty="0" smtClean="0"/>
              <a:t>6 February</a:t>
            </a:r>
            <a:r>
              <a:rPr lang="de-DE" sz="1100" dirty="0" smtClean="0"/>
              <a:t>  2013</a:t>
            </a:r>
            <a:endParaRPr lang="de-DE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328863" y="414338"/>
            <a:ext cx="6491287" cy="1143000"/>
          </a:xfrm>
        </p:spPr>
        <p:txBody>
          <a:bodyPr/>
          <a:lstStyle/>
          <a:p>
            <a:pPr algn="r">
              <a:defRPr/>
            </a:pPr>
            <a:r>
              <a:rPr lang="de-DE" sz="3200" dirty="0" smtClean="0"/>
              <a:t>Project Idea</a:t>
            </a:r>
            <a:endParaRPr lang="de-DE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nl-NL" dirty="0"/>
          </a:p>
          <a:p>
            <a:pPr marL="0" indent="0">
              <a:buFontTx/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79512" y="6394939"/>
            <a:ext cx="41924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100" dirty="0"/>
              <a:t>AAL JP Call </a:t>
            </a:r>
            <a:r>
              <a:rPr lang="de-DE" sz="1100" dirty="0" smtClean="0"/>
              <a:t>6 </a:t>
            </a:r>
            <a:r>
              <a:rPr lang="de-DE" sz="1100" dirty="0"/>
              <a:t>Central </a:t>
            </a:r>
            <a:r>
              <a:rPr lang="de-DE" sz="1100" dirty="0" smtClean="0"/>
              <a:t>InfoDay – Brussels, </a:t>
            </a:r>
            <a:r>
              <a:rPr lang="de-DE" sz="1100" dirty="0" smtClean="0"/>
              <a:t>6 february 2013</a:t>
            </a:r>
            <a:endParaRPr lang="de-DE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2257425" y="414338"/>
            <a:ext cx="6491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r>
              <a:rPr lang="en-GB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Looking for</a:t>
            </a:r>
            <a:endParaRPr lang="en-GB" sz="3200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6392361"/>
            <a:ext cx="4315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100" dirty="0"/>
              <a:t>AAL JP Call </a:t>
            </a:r>
            <a:r>
              <a:rPr lang="de-DE" sz="1100" dirty="0" smtClean="0"/>
              <a:t>6 </a:t>
            </a:r>
            <a:r>
              <a:rPr lang="de-DE" sz="1100" dirty="0"/>
              <a:t>Central </a:t>
            </a:r>
            <a:r>
              <a:rPr lang="de-DE" sz="1100" dirty="0" smtClean="0"/>
              <a:t>InfoDay – Brussels, </a:t>
            </a:r>
            <a:r>
              <a:rPr lang="de-DE" sz="1100" dirty="0" smtClean="0"/>
              <a:t>6 February 2013</a:t>
            </a:r>
            <a:endParaRPr lang="de-DE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399"/>
      </a:hlink>
      <a:folHlink>
        <a:srgbClr val="99CC00"/>
      </a:folHlink>
    </a:clrScheme>
    <a:fontScheme name="Standarddesign">
      <a:majorFont>
        <a:latin typeface="Verdan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AA00">
            <a:alpha val="85001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AA00">
            <a:alpha val="85001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AAL_31May07_status</Template>
  <TotalTime>3999</TotalTime>
  <Words>58</Words>
  <Application>Microsoft Office PowerPoint</Application>
  <PresentationFormat>On-screen Show (4:3)</PresentationFormat>
  <Paragraphs>14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Standarddesign</vt:lpstr>
      <vt:lpstr>Title and contacts   </vt:lpstr>
      <vt:lpstr>PowerPoint Presentation</vt:lpstr>
      <vt:lpstr>Project Idea</vt:lpstr>
      <vt:lpstr>PowerPoint Presentation</vt:lpstr>
    </vt:vector>
  </TitlesOfParts>
  <Company>Teknologian kehittämiskeskus Tekes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”Topics” wokring group</dc:title>
  <dc:creator>Pekka Kahri</dc:creator>
  <cp:lastModifiedBy>Filizola</cp:lastModifiedBy>
  <cp:revision>373</cp:revision>
  <cp:lastPrinted>2012-03-09T15:19:30Z</cp:lastPrinted>
  <dcterms:created xsi:type="dcterms:W3CDTF">2007-09-12T17:56:51Z</dcterms:created>
  <dcterms:modified xsi:type="dcterms:W3CDTF">2013-01-08T15:33:01Z</dcterms:modified>
</cp:coreProperties>
</file>