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083E-42CF-AF4B-8AFA-6BA28BF5ED1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rade Gothic LT Std"/>
              </a:defRPr>
            </a:lvl1pPr>
          </a:lstStyle>
          <a:p>
            <a:pPr algn="l"/>
            <a:r>
              <a:rPr lang="en-US" dirty="0" smtClean="0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9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3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9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8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3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9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rade Gothic LT Std"/>
              </a:defRPr>
            </a:lvl1pPr>
            <a:lvl2pPr>
              <a:defRPr>
                <a:latin typeface="Trade Gothic LT Std"/>
              </a:defRPr>
            </a:lvl2pPr>
            <a:lvl3pPr>
              <a:defRPr>
                <a:latin typeface="Trade Gothic LT Std"/>
              </a:defRPr>
            </a:lvl3pPr>
            <a:lvl4pPr>
              <a:defRPr>
                <a:latin typeface="Trade Gothic LT Std"/>
              </a:defRPr>
            </a:lvl4pPr>
            <a:lvl5pPr>
              <a:defRPr>
                <a:latin typeface="Trade Gothic LT St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5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8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68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12/12/17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3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hyperlink" Target="http://www.aal-europe.eu/" TargetMode="External"/><Relationship Id="rId6" Type="http://schemas.openxmlformats.org/officeDocument/2006/relationships/image" Target="../media/image3.emf"/><Relationship Id="rId7" Type="http://schemas.openxmlformats.org/officeDocument/2006/relationships/image" Target="../media/image4.png"/><Relationship Id="rId8" Type="http://schemas.openxmlformats.org/officeDocument/2006/relationships/hyperlink" Target="http://www.aalforu.eu/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330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3211" y="0"/>
            <a:ext cx="560305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498" y="6356350"/>
            <a:ext cx="125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rade Gothic LT Std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04857"/>
            <a:ext cx="3860800" cy="516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9263-4477-1D49-87E4-535823F440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3495" y="287269"/>
            <a:ext cx="1533178" cy="1341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06264" y="0"/>
            <a:ext cx="5485451" cy="6858000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9" y="252808"/>
            <a:ext cx="1946361" cy="137599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032049" y="2454727"/>
            <a:ext cx="3705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Title</a:t>
            </a:r>
            <a:br>
              <a:rPr lang="en-GB" sz="4400" b="1" dirty="0" smtClean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800" b="1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Sub title </a:t>
            </a: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Place</a:t>
            </a: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Date</a:t>
            </a:r>
            <a:endParaRPr lang="en-US" sz="2000" b="1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32049" y="4853422"/>
            <a:ext cx="20565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Name</a:t>
            </a:r>
            <a:endParaRPr lang="en-GB" sz="1200" dirty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>
              <a:lnSpc>
                <a:spcPct val="80000"/>
              </a:lnSpc>
            </a:pPr>
            <a:r>
              <a:rPr lang="en-GB" sz="1200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Position</a:t>
            </a:r>
            <a:endParaRPr lang="en-GB" sz="1200" dirty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>
              <a:lnSpc>
                <a:spcPct val="80000"/>
              </a:lnSpc>
            </a:pPr>
            <a:r>
              <a:rPr lang="en-GB" sz="1200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Affiliation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95304" y="592743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12126" y="6042538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pPr algn="r"/>
            <a:r>
              <a:rPr lang="nl-NL" sz="14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5"/>
              </a:rPr>
              <a:t>www.aal-europe.eu</a:t>
            </a:r>
            <a:r>
              <a:rPr lang="nl-NL" sz="14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</a:rPr>
              <a:t> </a:t>
            </a:r>
          </a:p>
          <a:p>
            <a:pPr algn="r"/>
            <a:r>
              <a:rPr lang="nl-NL" sz="14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8"/>
              </a:rPr>
              <a:t>www.aalforum.eu</a:t>
            </a:r>
            <a:endParaRPr lang="nl-NL" sz="1400" b="0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89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566"/>
            <a:ext cx="10515600" cy="77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5F7B87"/>
                </a:solidFill>
                <a:latin typeface="Trade Gothic LT Std"/>
              </a:rPr>
              <a:t>Title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2387"/>
            <a:ext cx="10515600" cy="4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DATE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 smtClean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912718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18075" y="-1"/>
            <a:ext cx="3373925" cy="912717"/>
          </a:xfrm>
          <a:prstGeom prst="rect">
            <a:avLst/>
          </a:prstGeom>
          <a:solidFill>
            <a:srgbClr val="01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4" y="-180765"/>
            <a:ext cx="1760126" cy="124433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706070" y="182576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 smtClean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 algn="r"/>
            <a:r>
              <a:rPr lang="nl-NL" sz="1400" b="0" baseline="30000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www.aal-europe.eu </a:t>
            </a:r>
          </a:p>
          <a:p>
            <a:pPr algn="r"/>
            <a:r>
              <a:rPr lang="nl-NL" sz="1400" b="0" baseline="30000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www.aalforum.eu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2060"/>
                </a:solidFill>
              </a:rPr>
              <a:t>Title</a:t>
            </a:r>
            <a:r>
              <a:rPr lang="fr-BE" dirty="0" smtClean="0">
                <a:solidFill>
                  <a:srgbClr val="002060"/>
                </a:solidFill>
              </a:rPr>
              <a:t> and contacts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</a:t>
            </a:r>
            <a:r>
              <a:rPr lang="de-DE" sz="1100" dirty="0" smtClean="0"/>
              <a:t>P </a:t>
            </a:r>
            <a:r>
              <a:rPr lang="de-DE" sz="1100" dirty="0"/>
              <a:t>Call </a:t>
            </a:r>
            <a:r>
              <a:rPr lang="de-DE" sz="1100" dirty="0" smtClean="0"/>
              <a:t>2018 </a:t>
            </a:r>
            <a:r>
              <a:rPr lang="de-DE" sz="1100" dirty="0"/>
              <a:t>Central </a:t>
            </a:r>
            <a:r>
              <a:rPr lang="de-DE" sz="1100" dirty="0" smtClean="0"/>
              <a:t>InfoDay – Brussels, </a:t>
            </a:r>
            <a:r>
              <a:rPr lang="de-DE" sz="1100" dirty="0" smtClean="0"/>
              <a:t>31 </a:t>
            </a:r>
            <a:r>
              <a:rPr lang="de-DE" sz="1100" dirty="0" err="1" smtClean="0"/>
              <a:t>January</a:t>
            </a:r>
            <a:r>
              <a:rPr lang="de-DE" sz="1100" dirty="0" smtClean="0"/>
              <a:t> 2018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233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 smtClean="0">
                <a:solidFill>
                  <a:srgbClr val="002060"/>
                </a:solidFill>
              </a:rPr>
              <a:t>Who We Are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13" y="646094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</a:t>
            </a:r>
            <a:r>
              <a:rPr lang="de-DE" sz="1100" dirty="0" smtClean="0"/>
              <a:t>P </a:t>
            </a:r>
            <a:r>
              <a:rPr lang="de-DE" sz="1100" dirty="0"/>
              <a:t>Call </a:t>
            </a:r>
            <a:r>
              <a:rPr lang="de-DE" sz="1100" dirty="0" smtClean="0"/>
              <a:t>2018 </a:t>
            </a:r>
            <a:r>
              <a:rPr lang="de-DE" sz="1100" dirty="0"/>
              <a:t>Central </a:t>
            </a:r>
            <a:r>
              <a:rPr lang="de-DE" sz="1100" dirty="0" smtClean="0"/>
              <a:t>InfoDay – Brussels, </a:t>
            </a:r>
            <a:r>
              <a:rPr lang="de-DE" sz="1100" dirty="0" smtClean="0"/>
              <a:t>31 </a:t>
            </a:r>
            <a:r>
              <a:rPr lang="de-DE" sz="1100" dirty="0" err="1" smtClean="0"/>
              <a:t>January</a:t>
            </a:r>
            <a:r>
              <a:rPr lang="de-DE" sz="1100" dirty="0" smtClean="0"/>
              <a:t> 2018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7397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 smtClean="0">
                <a:solidFill>
                  <a:srgbClr val="002060"/>
                </a:solidFill>
              </a:rPr>
              <a:t>Project idea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63" y="646094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</a:t>
            </a:r>
            <a:r>
              <a:rPr lang="de-DE" sz="1100" dirty="0" smtClean="0"/>
              <a:t>P </a:t>
            </a:r>
            <a:r>
              <a:rPr lang="de-DE" sz="1100" dirty="0"/>
              <a:t>Call </a:t>
            </a:r>
            <a:r>
              <a:rPr lang="de-DE" sz="1100" dirty="0" smtClean="0"/>
              <a:t>2018 </a:t>
            </a:r>
            <a:r>
              <a:rPr lang="de-DE" sz="1100" dirty="0"/>
              <a:t>Central </a:t>
            </a:r>
            <a:r>
              <a:rPr lang="de-DE" sz="1100" dirty="0" smtClean="0"/>
              <a:t>InfoDay – Brussels, </a:t>
            </a:r>
            <a:r>
              <a:rPr lang="de-DE" sz="1100" dirty="0" smtClean="0"/>
              <a:t>31 </a:t>
            </a:r>
            <a:r>
              <a:rPr lang="de-DE" sz="1100" dirty="0" err="1" smtClean="0"/>
              <a:t>January</a:t>
            </a:r>
            <a:r>
              <a:rPr lang="de-DE" sz="1100" dirty="0" smtClean="0"/>
              <a:t> 2018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4765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 smtClean="0">
                <a:solidFill>
                  <a:srgbClr val="002060"/>
                </a:solidFill>
              </a:rPr>
              <a:t>Looking for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</a:t>
            </a:r>
            <a:r>
              <a:rPr lang="de-DE" sz="1100" dirty="0" smtClean="0"/>
              <a:t>P </a:t>
            </a:r>
            <a:r>
              <a:rPr lang="de-DE" sz="1100" dirty="0"/>
              <a:t>Call </a:t>
            </a:r>
            <a:r>
              <a:rPr lang="de-DE" sz="1100" dirty="0" smtClean="0"/>
              <a:t>2018 </a:t>
            </a:r>
            <a:r>
              <a:rPr lang="de-DE" sz="1100" dirty="0"/>
              <a:t>Central </a:t>
            </a:r>
            <a:r>
              <a:rPr lang="de-DE" sz="1100" dirty="0" smtClean="0"/>
              <a:t>InfoDay – Brussels, </a:t>
            </a:r>
            <a:r>
              <a:rPr lang="de-DE" sz="1100" dirty="0" smtClean="0"/>
              <a:t>31 </a:t>
            </a:r>
            <a:r>
              <a:rPr lang="de-DE" sz="1100" dirty="0" err="1" smtClean="0"/>
              <a:t>January</a:t>
            </a:r>
            <a:r>
              <a:rPr lang="de-DE" sz="1100" dirty="0" smtClean="0"/>
              <a:t> 2018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52480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58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Trade Gothic LT Std</vt:lpstr>
      <vt:lpstr>1_Office Theme</vt:lpstr>
      <vt:lpstr>Office Theme</vt:lpstr>
      <vt:lpstr>Title and contacts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Nicola Filizola</cp:lastModifiedBy>
  <cp:revision>9</cp:revision>
  <dcterms:created xsi:type="dcterms:W3CDTF">2015-01-15T13:56:19Z</dcterms:created>
  <dcterms:modified xsi:type="dcterms:W3CDTF">2017-12-12T10:02:02Z</dcterms:modified>
</cp:coreProperties>
</file>