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32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0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083E-42CF-AF4B-8AFA-6BA28BF5ED19}" type="datetimeFigureOut">
              <a:rPr lang="en-US" smtClean="0"/>
              <a:t>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  <a:latin typeface="Trade Gothic LT Std"/>
              </a:defRPr>
            </a:lvl1pPr>
          </a:lstStyle>
          <a:p>
            <a:pPr algn="l"/>
            <a:r>
              <a:rPr lang="en-US" dirty="0"/>
              <a:t>Event</a:t>
            </a:r>
          </a:p>
        </p:txBody>
      </p:sp>
    </p:spTree>
    <p:extLst>
      <p:ext uri="{BB962C8B-B14F-4D97-AF65-F5344CB8AC3E}">
        <p14:creationId xmlns:p14="http://schemas.microsoft.com/office/powerpoint/2010/main" val="104199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8/01/19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597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8/01/19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5389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8/01/19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693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8/01/19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Event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686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8/01/19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Event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37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8/01/19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590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8/01/19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600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Trade Gothic LT Std"/>
              </a:defRPr>
            </a:lvl1pPr>
            <a:lvl2pPr>
              <a:defRPr>
                <a:latin typeface="Trade Gothic LT Std"/>
              </a:defRPr>
            </a:lvl2pPr>
            <a:lvl3pPr>
              <a:defRPr>
                <a:latin typeface="Trade Gothic LT Std"/>
              </a:defRPr>
            </a:lvl3pPr>
            <a:lvl4pPr>
              <a:defRPr>
                <a:latin typeface="Trade Gothic LT Std"/>
              </a:defRPr>
            </a:lvl4pPr>
            <a:lvl5pPr>
              <a:defRPr>
                <a:latin typeface="Trade Gothic LT St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8/01/19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758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8/01/19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387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8/01/19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468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2pPr>
            <a:lvl3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  <a:lvl4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4pPr>
            <a:lvl5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8/01/19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936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alforu.eu/" TargetMode="External"/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hyperlink" Target="http://www.aal-europe.eu/" TargetMode="Externa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123305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3211" y="0"/>
            <a:ext cx="5603053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498" y="6356350"/>
            <a:ext cx="1254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Trade Gothic LT Std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204857"/>
            <a:ext cx="3860800" cy="516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baseline="30000" dirty="0">
              <a:solidFill>
                <a:schemeClr val="tx1">
                  <a:lumMod val="65000"/>
                  <a:lumOff val="35000"/>
                </a:schemeClr>
              </a:solidFill>
              <a:latin typeface="Trade Gothic LT Std"/>
              <a:cs typeface="Trade Gothic LT Std"/>
              <a:hlinkClick r:id="rId5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E9263-4477-1D49-87E4-535823F440E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63495" y="287269"/>
            <a:ext cx="1533178" cy="134153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806264" y="0"/>
            <a:ext cx="5485451" cy="6858000"/>
          </a:xfrm>
          <a:prstGeom prst="rect">
            <a:avLst/>
          </a:prstGeom>
          <a:solidFill>
            <a:srgbClr val="D1D9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049" y="252808"/>
            <a:ext cx="1946361" cy="137599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032049" y="2454727"/>
            <a:ext cx="37057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Trade Gothic LT Std"/>
                <a:cs typeface="Trade Gothic LT Std"/>
              </a:rPr>
              <a:t>Title</a:t>
            </a:r>
            <a:br>
              <a:rPr lang="en-GB" sz="4400" b="1" dirty="0">
                <a:solidFill>
                  <a:schemeClr val="bg1"/>
                </a:solidFill>
                <a:latin typeface="Trade Gothic LT Std"/>
                <a:cs typeface="Trade Gothic LT Std"/>
              </a:rPr>
            </a:br>
            <a:r>
              <a:rPr lang="en-GB" sz="2800" b="1" dirty="0">
                <a:solidFill>
                  <a:schemeClr val="bg1"/>
                </a:solidFill>
                <a:latin typeface="Trade Gothic LT Std"/>
                <a:cs typeface="Trade Gothic LT Std"/>
              </a:rPr>
              <a:t>Sub title </a:t>
            </a:r>
            <a:br>
              <a:rPr lang="en-GB" sz="2000" b="1" dirty="0">
                <a:solidFill>
                  <a:schemeClr val="bg1"/>
                </a:solidFill>
                <a:latin typeface="Trade Gothic LT Std"/>
                <a:cs typeface="Trade Gothic LT Std"/>
              </a:rPr>
            </a:br>
            <a:r>
              <a:rPr lang="en-GB" sz="2000" b="1" dirty="0">
                <a:solidFill>
                  <a:schemeClr val="bg1"/>
                </a:solidFill>
                <a:latin typeface="Trade Gothic LT Std"/>
                <a:cs typeface="Trade Gothic LT Std"/>
              </a:rPr>
              <a:t>Place</a:t>
            </a:r>
            <a:br>
              <a:rPr lang="en-GB" sz="2000" b="1" dirty="0">
                <a:solidFill>
                  <a:schemeClr val="bg1"/>
                </a:solidFill>
                <a:latin typeface="Trade Gothic LT Std"/>
                <a:cs typeface="Trade Gothic LT Std"/>
              </a:rPr>
            </a:br>
            <a:r>
              <a:rPr lang="en-GB" sz="2000" b="1" dirty="0">
                <a:solidFill>
                  <a:schemeClr val="bg1"/>
                </a:solidFill>
                <a:latin typeface="Trade Gothic LT Std"/>
                <a:cs typeface="Trade Gothic LT Std"/>
              </a:rPr>
              <a:t>Date</a:t>
            </a:r>
            <a:endParaRPr lang="en-US" sz="2000" b="1" dirty="0">
              <a:solidFill>
                <a:schemeClr val="bg1"/>
              </a:solidFill>
              <a:latin typeface="Trade Gothic LT Std"/>
              <a:cs typeface="Trade Gothic LT Std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032049" y="4853422"/>
            <a:ext cx="20565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1200" dirty="0">
                <a:solidFill>
                  <a:schemeClr val="bg1"/>
                </a:solidFill>
                <a:latin typeface="Trade Gothic LT Std"/>
                <a:cs typeface="Trade Gothic LT Std"/>
              </a:rPr>
              <a:t>Name</a:t>
            </a:r>
          </a:p>
          <a:p>
            <a:pPr>
              <a:lnSpc>
                <a:spcPct val="80000"/>
              </a:lnSpc>
            </a:pPr>
            <a:r>
              <a:rPr lang="en-GB" sz="1200" dirty="0">
                <a:solidFill>
                  <a:schemeClr val="bg1"/>
                </a:solidFill>
                <a:latin typeface="Trade Gothic LT Std"/>
                <a:cs typeface="Trade Gothic LT Std"/>
              </a:rPr>
              <a:t>Position</a:t>
            </a:r>
          </a:p>
          <a:p>
            <a:pPr>
              <a:lnSpc>
                <a:spcPct val="80000"/>
              </a:lnSpc>
            </a:pPr>
            <a:r>
              <a:rPr lang="en-GB" sz="1200" dirty="0">
                <a:solidFill>
                  <a:schemeClr val="bg1"/>
                </a:solidFill>
                <a:latin typeface="Trade Gothic LT Std"/>
                <a:cs typeface="Trade Gothic LT Std"/>
              </a:rPr>
              <a:t>Affiliation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095304" y="5927439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200" baseline="30000" dirty="0">
              <a:solidFill>
                <a:schemeClr val="tx1">
                  <a:lumMod val="65000"/>
                  <a:lumOff val="35000"/>
                </a:schemeClr>
              </a:solidFill>
              <a:latin typeface="Trade Gothic LT Std"/>
              <a:cs typeface="Trade Gothic LT Std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412126" y="6042538"/>
            <a:ext cx="1647730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baseline="30000" dirty="0">
              <a:solidFill>
                <a:schemeClr val="tx1">
                  <a:lumMod val="65000"/>
                  <a:lumOff val="35000"/>
                </a:schemeClr>
              </a:solidFill>
              <a:latin typeface="Trade Gothic LT Std"/>
              <a:cs typeface="Trade Gothic LT Std"/>
              <a:hlinkClick r:id="rId5"/>
            </a:endParaRPr>
          </a:p>
          <a:p>
            <a:pPr algn="r"/>
            <a:r>
              <a:rPr lang="nl-NL" sz="1400" b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rade Gothic LT Std"/>
                <a:cs typeface="Trade Gothic LT Std"/>
                <a:hlinkClick r:id="rId5"/>
              </a:rPr>
              <a:t>www.aal-europe.eu</a:t>
            </a:r>
            <a:r>
              <a:rPr lang="nl-NL" sz="1400" b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rade Gothic LT Std"/>
                <a:cs typeface="Trade Gothic LT Std"/>
              </a:rPr>
              <a:t> </a:t>
            </a:r>
          </a:p>
          <a:p>
            <a:pPr algn="r"/>
            <a:r>
              <a:rPr lang="nl-NL" sz="1400" b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rade Gothic LT Std"/>
                <a:cs typeface="Trade Gothic LT Std"/>
                <a:hlinkClick r:id="rId8"/>
              </a:rPr>
              <a:t>www.aalforum.eu</a:t>
            </a:r>
            <a:endParaRPr lang="nl-NL" sz="1400" b="0" baseline="30000" dirty="0">
              <a:solidFill>
                <a:schemeClr val="tx1">
                  <a:lumMod val="65000"/>
                  <a:lumOff val="35000"/>
                </a:schemeClr>
              </a:solidFill>
              <a:latin typeface="Trade Gothic LT Std"/>
              <a:cs typeface="Trade Gothic LT Std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9896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566"/>
            <a:ext cx="10515600" cy="777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5F7B87"/>
                </a:solidFill>
                <a:latin typeface="Trade Gothic LT Std"/>
              </a:rPr>
              <a:t>Title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92387"/>
            <a:ext cx="10515600" cy="4184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DATE</a:t>
            </a:r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Event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912718"/>
          </a:xfrm>
          <a:prstGeom prst="rect">
            <a:avLst/>
          </a:prstGeom>
          <a:solidFill>
            <a:srgbClr val="D1D9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BC1C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818075" y="-1"/>
            <a:ext cx="3373925" cy="912717"/>
          </a:xfrm>
          <a:prstGeom prst="rect">
            <a:avLst/>
          </a:prstGeom>
          <a:solidFill>
            <a:srgbClr val="013C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74" y="-180765"/>
            <a:ext cx="1760126" cy="1244331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9706070" y="182576"/>
            <a:ext cx="1647730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baseline="30000" dirty="0">
              <a:solidFill>
                <a:schemeClr val="bg1"/>
              </a:solidFill>
              <a:latin typeface="Trade Gothic LT Std"/>
              <a:cs typeface="Trade Gothic LT Std"/>
            </a:endParaRPr>
          </a:p>
          <a:p>
            <a:pPr algn="r"/>
            <a:r>
              <a:rPr lang="nl-NL" sz="1400" b="0" baseline="30000" dirty="0">
                <a:solidFill>
                  <a:schemeClr val="bg1"/>
                </a:solidFill>
                <a:latin typeface="Trade Gothic LT Std"/>
                <a:cs typeface="Trade Gothic LT Std"/>
              </a:rPr>
              <a:t>www.aal-europe.eu </a:t>
            </a:r>
          </a:p>
          <a:p>
            <a:pPr algn="r"/>
            <a:r>
              <a:rPr lang="nl-NL" sz="1400" b="0" baseline="30000" dirty="0">
                <a:solidFill>
                  <a:schemeClr val="bg1"/>
                </a:solidFill>
                <a:latin typeface="Trade Gothic LT Std"/>
                <a:cs typeface="Trade Gothic LT Std"/>
              </a:rPr>
              <a:t>www.aalforum.eu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677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75000"/>
            </a:schemeClr>
          </a:solidFill>
          <a:latin typeface="Trade Gothic LT Std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75000"/>
            </a:schemeClr>
          </a:solidFill>
          <a:latin typeface="Trade Gothic LT Std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>
                <a:solidFill>
                  <a:srgbClr val="002060"/>
                </a:solidFill>
              </a:rPr>
              <a:t>Title</a:t>
            </a:r>
            <a:r>
              <a:rPr lang="fr-BE" dirty="0">
                <a:solidFill>
                  <a:srgbClr val="002060"/>
                </a:solidFill>
              </a:rPr>
              <a:t> and contacts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3" y="6392361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 dirty="0"/>
              <a:t>AAL  Call 2019 Central InfoDay – Brussels,  January 2019</a:t>
            </a:r>
          </a:p>
        </p:txBody>
      </p:sp>
    </p:spTree>
    <p:extLst>
      <p:ext uri="{BB962C8B-B14F-4D97-AF65-F5344CB8AC3E}">
        <p14:creationId xmlns:p14="http://schemas.microsoft.com/office/powerpoint/2010/main" val="1823383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72113" y="92868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algn="r">
              <a:defRPr/>
            </a:pPr>
            <a:r>
              <a:rPr lang="de-DE" sz="3200" dirty="0">
                <a:solidFill>
                  <a:srgbClr val="002060"/>
                </a:solidFill>
              </a:rPr>
              <a:t>Who We 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3FE05-EA7F-4975-99F3-7A6EBE7C1D0C}"/>
              </a:ext>
            </a:extLst>
          </p:cNvPr>
          <p:cNvSpPr txBox="1"/>
          <p:nvPr/>
        </p:nvSpPr>
        <p:spPr>
          <a:xfrm>
            <a:off x="179513" y="6392361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 dirty="0"/>
              <a:t>AAL Call 2019 Central InfoDay – Brussels, 31 January 2019</a:t>
            </a:r>
          </a:p>
        </p:txBody>
      </p:sp>
    </p:spTree>
    <p:extLst>
      <p:ext uri="{BB962C8B-B14F-4D97-AF65-F5344CB8AC3E}">
        <p14:creationId xmlns:p14="http://schemas.microsoft.com/office/powerpoint/2010/main" val="1739773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72113" y="92868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algn="r">
              <a:defRPr/>
            </a:pPr>
            <a:r>
              <a:rPr lang="de-DE" sz="3200" dirty="0">
                <a:solidFill>
                  <a:srgbClr val="002060"/>
                </a:solidFill>
              </a:rPr>
              <a:t>Project idea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88C91-6B6D-439C-86D5-B2E5837AA944}"/>
              </a:ext>
            </a:extLst>
          </p:cNvPr>
          <p:cNvSpPr txBox="1"/>
          <p:nvPr/>
        </p:nvSpPr>
        <p:spPr>
          <a:xfrm>
            <a:off x="179513" y="6392361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 dirty="0"/>
              <a:t>AAL Call 2019 Central InfoDay – Brussels, 31 January 2019</a:t>
            </a:r>
          </a:p>
        </p:txBody>
      </p:sp>
    </p:spTree>
    <p:extLst>
      <p:ext uri="{BB962C8B-B14F-4D97-AF65-F5344CB8AC3E}">
        <p14:creationId xmlns:p14="http://schemas.microsoft.com/office/powerpoint/2010/main" val="147658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72113" y="92868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algn="r">
              <a:defRPr/>
            </a:pPr>
            <a:r>
              <a:rPr lang="de-DE" sz="3200" dirty="0">
                <a:solidFill>
                  <a:srgbClr val="002060"/>
                </a:solidFill>
              </a:rPr>
              <a:t>Looking for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C211B-266E-4F34-97B5-3075C4BF2788}"/>
              </a:ext>
            </a:extLst>
          </p:cNvPr>
          <p:cNvSpPr txBox="1"/>
          <p:nvPr/>
        </p:nvSpPr>
        <p:spPr>
          <a:xfrm>
            <a:off x="179513" y="6392361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 dirty="0"/>
              <a:t>AAL Call 2019 Central InfoDay – Brussels, 31 January 2019</a:t>
            </a:r>
          </a:p>
        </p:txBody>
      </p:sp>
    </p:spTree>
    <p:extLst>
      <p:ext uri="{BB962C8B-B14F-4D97-AF65-F5344CB8AC3E}">
        <p14:creationId xmlns:p14="http://schemas.microsoft.com/office/powerpoint/2010/main" val="26524805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53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Trade Gothic LT Std</vt:lpstr>
      <vt:lpstr>1_Office Theme</vt:lpstr>
      <vt:lpstr>Office Theme</vt:lpstr>
      <vt:lpstr>Title and contacts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Nicola Filizola</cp:lastModifiedBy>
  <cp:revision>11</cp:revision>
  <dcterms:created xsi:type="dcterms:W3CDTF">2015-01-15T13:56:19Z</dcterms:created>
  <dcterms:modified xsi:type="dcterms:W3CDTF">2019-01-08T12:28:35Z</dcterms:modified>
</cp:coreProperties>
</file>